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<Relationship Id="rId1" Target="ppt/presentation.xml" Type="http://schemas.openxmlformats.org/officeDocument/2006/relationships/officeDocument"/>
<Relationship Id="rId2" Target="docProps/thumbnail.jpeg" Type="http://schemas.openxmlformats.org/package/2006/relationships/metadata/thumbnail"/>
<Relationship Id="rId3" Target="docProps/core.xml" Type="http://schemas.openxmlformats.org/package/2006/relationships/metadata/core-properties"/>
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no"?>
<Relationships xmlns="http://schemas.openxmlformats.org/package/2006/relationships">
<Relationship Id="rId1" Target="slideMasters/slideMaster1.xml" Type="http://schemas.openxmlformats.org/officeDocument/2006/relationships/slideMaster"/>
<Relationship Id="rId2" Target="presProps.xml" Type="http://schemas.openxmlformats.org/officeDocument/2006/relationships/presProps"/>
<Relationship Id="rId3" Target="viewProps.xml" Type="http://schemas.openxmlformats.org/officeDocument/2006/relationships/viewProps"/>
<Relationship Id="rId4" Target="theme/theme1.xml" Type="http://schemas.openxmlformats.org/officeDocument/2006/relationships/theme"/>
<Relationship Id="rId5" Target="tableStyles.xml" Type="http://schemas.openxmlformats.org/officeDocument/2006/relationships/tableStyles"/>
<Relationship Id="rId6" Target="slides/slide1.xml" Type="http://schemas.openxmlformats.org/officeDocument/2006/relationships/slide"/>
<Relationship Id="rId7" Target="notesMasters/notesMaster1.xml" Type="http://schemas.openxmlformats.org/officeDocument/2006/relationships/notesMaster"/>
<Relationship Id="rId8" Target="theme/theme2.xml" Type="http://schemas.openxmlformats.org/officeDocument/2006/relationships/theme"/>
<Relationship Id="rId9" Target="notesSlides/notesSlide1.xml" Type="http://schemas.openxmlformats.org/officeDocument/2006/relationships/notesSlide"/>
</Relationships>

</file>

<file path=ppt/notesMasters/_rels/notesMaster1.xml.rels><?xml version="1.0" encoding="UTF-8" standalone="no"?>
<Relationships xmlns="http://schemas.openxmlformats.org/package/2006/relationships">
<Relationship Id="rId1" Target="../theme/theme2.xml" Type="http://schemas.openxmlformats.org/officeDocument/2006/relationships/theme"/>
</Relationships>
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bIns="45720" lIns="91440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
<Relationships xmlns="http://schemas.openxmlformats.org/package/2006/relationships">
<Relationship Id="rId1" Target="../notesMasters/notesMaster1.xml" Type="http://schemas.openxmlformats.org/officeDocument/2006/relationships/notesMaster"/>
<Relationship Id="rId2" Target="../slides/slide1.xml" Type="http://schemas.openxmlformats.org/officeDocument/2006/relationships/slide"/>
</Relationships>
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bIns="45720" lIns="91440" rIns="91440" rtlCol="0" tIns="45720" vert="horz"/>
          <a:lstStyle/>
          <a:p>
            <a:pPr lvl="0"/>
            <a:r>
              <a:rPr lang="en-US" smtClean="0">
                <a:solidFill>
                  <a:srgbClr val="000000"/>
                </a:solidFill>
              </a:rPr>
              <a:t>Click to edit Master text styles</a:t>
            </a:r>
          </a:p>
          <a:p>
            <a:pPr lvl="1"/>
            <a:r>
              <a:rPr lang="en-US" smtClean="0">
                <a:solidFill>
                  <a:srgbClr val="000000"/>
                </a:solidFill>
              </a:rPr>
              <a:t>Second level</a:t>
            </a:r>
          </a:p>
          <a:p>
            <a:pPr lvl="2"/>
            <a:r>
              <a:rPr lang="en-US" smtClean="0">
                <a:solidFill>
                  <a:srgbClr val="000000"/>
                </a:solidFill>
              </a:rPr>
              <a:t>Third level</a:t>
            </a:r>
          </a:p>
          <a:p>
            <a:pPr lvl="3"/>
            <a:r>
              <a:rPr lang="en-US" smtClean="0">
                <a:solidFill>
                  <a:srgbClr val="000000"/>
                </a:solidFill>
              </a:rPr>
              <a:t>Fourth level</a:t>
            </a:r>
          </a:p>
          <a:p>
            <a:pPr lvl="4"/>
            <a:r>
              <a:rPr lang="en-US" smtClean="0">
                <a:solidFill>
                  <a:srgbClr val="000000"/>
                </a:solidFill>
              </a:rPr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</p:cSld>
</p:notes>
</file>

<file path=ppt/slideLayouts/_rels/slideLayout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solidFill>
                  <a:srgbClr val="000000"/>
                </a:solidFill>
              </a:rP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<Relationship Id="rId1" Target="../slideLayouts/slideLayout1.xml" Type="http://schemas.openxmlformats.org/officeDocument/2006/relationships/slideLayout"/>
<Relationship Id="rId10" Target="../slideLayouts/slideLayout10.xml" Type="http://schemas.openxmlformats.org/officeDocument/2006/relationships/slideLayout"/>
<Relationship Id="rId11" Target="../slideLayouts/slideLayout11.xml" Type="http://schemas.openxmlformats.org/officeDocument/2006/relationships/slideLayout"/>
<Relationship Id="rId12" Target="../theme/theme1.xml" Type="http://schemas.openxmlformats.org/officeDocument/2006/relationships/theme"/>
<Relationship Id="rId2" Target="../slideLayouts/slideLayout2.xml" Type="http://schemas.openxmlformats.org/officeDocument/2006/relationships/slideLayout"/>
<Relationship Id="rId3" Target="../slideLayouts/slideLayout3.xml" Type="http://schemas.openxmlformats.org/officeDocument/2006/relationships/slideLayout"/>
<Relationship Id="rId4" Target="../slideLayouts/slideLayout4.xml" Type="http://schemas.openxmlformats.org/officeDocument/2006/relationships/slideLayout"/>
<Relationship Id="rId5" Target="../slideLayouts/slideLayout5.xml" Type="http://schemas.openxmlformats.org/officeDocument/2006/relationships/slideLayout"/>
<Relationship Id="rId6" Target="../slideLayouts/slideLayout6.xml" Type="http://schemas.openxmlformats.org/officeDocument/2006/relationships/slideLayout"/>
<Relationship Id="rId7" Target="../slideLayouts/slideLayout7.xml" Type="http://schemas.openxmlformats.org/officeDocument/2006/relationships/slideLayout"/>
<Relationship Id="rId8" Target="../slideLayouts/slideLayout8.xml" Type="http://schemas.openxmlformats.org/officeDocument/2006/relationships/slideLayout"/>
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Calibri Light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>
                <a:solidFill>
                  <a:srgbClr val="000000"/>
                </a:solidFill>
              </a:rPr>
              <a:t>Click to edit Master text styles</a:t>
            </a:r>
          </a:p>
          <a:p>
            <a:pPr lvl="1" marL="685800" indent="-228600">
              <a:lnSpc>
                <a:spcPct val="90000"/>
              </a:lnSpc>
              <a:spcBef>
                <a:spcPts val="500"/>
              </a:spcBef>
            </a:pPr>
            <a:r>
              <a:rPr lang="en-US" sz="2400">
                <a:solidFill>
                  <a:srgbClr val="000000"/>
                </a:solidFill>
              </a:rPr>
              <a:t>Second level</a:t>
            </a:r>
          </a:p>
          <a:p>
            <a:pPr lvl="2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srgbClr val="000000"/>
                </a:solidFill>
              </a:rPr>
              <a:t>Third level</a:t>
            </a:r>
          </a:p>
          <a:p>
            <a:pPr lvl="3">
              <a:lnSpc>
                <a:spcPct val="90000"/>
              </a:lnSpc>
              <a:spcBef>
                <a:spcPts val="500"/>
              </a:spcBef>
            </a:pPr>
            <a:r>
              <a:rPr lang="en-US" sz="1800">
                <a:solidFill>
                  <a:srgbClr val="000000"/>
                </a:solidFill>
              </a:rPr>
              <a:t>Fourth level</a:t>
            </a:r>
          </a:p>
          <a:p>
            <a:pPr lvl="4">
              <a:lnSpc>
                <a:spcPct val="90000"/>
              </a:lnSpc>
              <a:spcBef>
                <a:spcPts val="500"/>
              </a:spcBef>
            </a:pPr>
            <a:r>
              <a:rPr lang="en-US" sz="1800">
                <a:solidFill>
                  <a:srgbClr val="000000"/>
                </a:solidFill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charset="0" pitchFamily="34"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itchFamily="34"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itchFamily="34"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itchFamily="34"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<Relationship Id="rId1" Target="../slideLayouts/slideLayout7.xml" Type="http://schemas.openxmlformats.org/officeDocument/2006/relationships/slideLayout"/>
<Relationship Id="rId2" Target="../notesSlides/notesSlide1.xml" Type="http://schemas.openxmlformats.org/officeDocument/2006/relationships/notesSlide"/>
</Relationships>

</file>

<file path=ppt/slides/slide1.xml><?xml version="1.0" encoding="utf-8"?>
<p:sld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baseType="lpstr" size="1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  <dc:title>slide_1_PowerPoint Presentation</dc:title>
</cp:coreProperties>
</file>