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232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3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48480-EE44-D445-A514-F522A602BEAE}" type="datetimeFigureOut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87DC4-35FA-6140-9E5D-466D22394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1911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Gonzalez</dc:creator>
  <cp:lastModifiedBy>Klube, Kyle</cp:lastModifiedBy>
  <cp:revision>5</cp:revision>
  <dcterms:created xsi:type="dcterms:W3CDTF">2017-10-10T01:17:46Z</dcterms:created>
  <dcterms:modified xsi:type="dcterms:W3CDTF">2018-09-05T20:59:01Z</dcterms:modified>
</cp:coreProperties>
</file>